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49" d="100"/>
          <a:sy n="49" d="100"/>
        </p:scale>
        <p:origin x="-96" y="-11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2D7100-A302-4C6A-A9B8-6317B46D525B}" type="datetimeFigureOut">
              <a:rPr lang="en-US" smtClean="0"/>
              <a:pPr/>
              <a:t>10/26/2017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8F2BEF-C820-4D41-A7C6-09EB43E2AA2C}" type="slidenum">
              <a:rPr lang="en-US" smtClean="0"/>
              <a:pPr/>
              <a:t>‹#›</a:t>
            </a:fld>
            <a:endParaRPr lang="en-US"/>
          </a:p>
        </p:txBody>
      </p:sp>
    </p:spTree>
    <p:extLst>
      <p:ext uri="{BB962C8B-B14F-4D97-AF65-F5344CB8AC3E}">
        <p14:creationId xmlns:p14="http://schemas.microsoft.com/office/powerpoint/2010/main" xmlns="" val="3397489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National Hot Rod Association was founded in 1951 in California by Wally Parks.</a:t>
            </a:r>
            <a:r>
              <a:rPr lang="en-US" baseline="0" dirty="0" smtClean="0"/>
              <a:t> The government body was made for the drag racers </a:t>
            </a:r>
            <a:r>
              <a:rPr lang="en-US" baseline="0" dirty="0" err="1" smtClean="0"/>
              <a:t>wich</a:t>
            </a:r>
            <a:r>
              <a:rPr lang="en-US" baseline="0" dirty="0" smtClean="0"/>
              <a:t> has 40,000 drivers. It usually hosts most of it’s events all over United States.</a:t>
            </a:r>
            <a:endParaRPr lang="en-US" dirty="0"/>
          </a:p>
        </p:txBody>
      </p:sp>
      <p:sp>
        <p:nvSpPr>
          <p:cNvPr id="4" name="Slide Number Placeholder 3"/>
          <p:cNvSpPr>
            <a:spLocks noGrp="1"/>
          </p:cNvSpPr>
          <p:nvPr>
            <p:ph type="sldNum" sz="quarter" idx="10"/>
          </p:nvPr>
        </p:nvSpPr>
        <p:spPr/>
        <p:txBody>
          <a:bodyPr/>
          <a:lstStyle/>
          <a:p>
            <a:fld id="{FA8F2BEF-C820-4D41-A7C6-09EB43E2AA2C}" type="slidenum">
              <a:rPr lang="en-US" smtClean="0"/>
              <a:pPr/>
              <a:t>2</a:t>
            </a:fld>
            <a:endParaRPr lang="en-US"/>
          </a:p>
        </p:txBody>
      </p:sp>
    </p:spTree>
    <p:extLst>
      <p:ext uri="{BB962C8B-B14F-4D97-AF65-F5344CB8AC3E}">
        <p14:creationId xmlns:p14="http://schemas.microsoft.com/office/powerpoint/2010/main" xmlns="" val="4106622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NHRA is said to be the largest motorsport sanctioning body in the entire world</a:t>
            </a:r>
            <a:r>
              <a:rPr lang="en-US" baseline="0" dirty="0" smtClean="0"/>
              <a:t> which was created </a:t>
            </a:r>
            <a:r>
              <a:rPr lang="en-US" dirty="0" smtClean="0"/>
              <a:t>to promote sport of drag racing.</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r>
              <a:rPr lang="en-US" dirty="0" smtClean="0"/>
              <a:t>The association has a training air field</a:t>
            </a:r>
            <a:r>
              <a:rPr lang="en-US" baseline="0" dirty="0" smtClean="0"/>
              <a:t> where events comprising 24 races are held every year.</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A8F2BEF-C820-4D41-A7C6-09EB43E2AA2C}" type="slidenum">
              <a:rPr lang="en-US" smtClean="0"/>
              <a:pPr/>
              <a:t>3</a:t>
            </a:fld>
            <a:endParaRPr lang="en-US"/>
          </a:p>
        </p:txBody>
      </p:sp>
    </p:spTree>
    <p:extLst>
      <p:ext uri="{BB962C8B-B14F-4D97-AF65-F5344CB8AC3E}">
        <p14:creationId xmlns:p14="http://schemas.microsoft.com/office/powerpoint/2010/main" xmlns="" val="3707834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NHRA is said to be the largest motorsport sanctioning body in the entire world</a:t>
            </a:r>
            <a:r>
              <a:rPr lang="en-US" baseline="0" dirty="0" smtClean="0"/>
              <a:t> which was created </a:t>
            </a:r>
            <a:r>
              <a:rPr lang="en-US" dirty="0" smtClean="0"/>
              <a:t>to promote sport of drag racing.</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r>
              <a:rPr lang="en-US" dirty="0" smtClean="0"/>
              <a:t>The association has a training air field</a:t>
            </a:r>
            <a:r>
              <a:rPr lang="en-US" baseline="0" dirty="0" smtClean="0"/>
              <a:t> where events comprising 24 races are held every year and awards and trophies are awarded to the winners.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A8F2BEF-C820-4D41-A7C6-09EB43E2AA2C}" type="slidenum">
              <a:rPr lang="en-US" smtClean="0"/>
              <a:pPr/>
              <a:t>4</a:t>
            </a:fld>
            <a:endParaRPr lang="en-US"/>
          </a:p>
        </p:txBody>
      </p:sp>
    </p:spTree>
    <p:extLst>
      <p:ext uri="{BB962C8B-B14F-4D97-AF65-F5344CB8AC3E}">
        <p14:creationId xmlns:p14="http://schemas.microsoft.com/office/powerpoint/2010/main" xmlns="" val="3531905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every event it is a must the racers to have numerous safety devices</a:t>
            </a:r>
            <a:r>
              <a:rPr lang="en-US" baseline="0" dirty="0" smtClean="0"/>
              <a:t> plus all vehicles should have five point safety harness to hold the driver safely and secure to the seat. To play the game, one has to be fully experienced. </a:t>
            </a:r>
            <a:endParaRPr lang="en-US" dirty="0"/>
          </a:p>
        </p:txBody>
      </p:sp>
      <p:sp>
        <p:nvSpPr>
          <p:cNvPr id="4" name="Slide Number Placeholder 3"/>
          <p:cNvSpPr>
            <a:spLocks noGrp="1"/>
          </p:cNvSpPr>
          <p:nvPr>
            <p:ph type="sldNum" sz="quarter" idx="10"/>
          </p:nvPr>
        </p:nvSpPr>
        <p:spPr/>
        <p:txBody>
          <a:bodyPr/>
          <a:lstStyle/>
          <a:p>
            <a:fld id="{FA8F2BEF-C820-4D41-A7C6-09EB43E2AA2C}" type="slidenum">
              <a:rPr lang="en-US" smtClean="0"/>
              <a:pPr/>
              <a:t>5</a:t>
            </a:fld>
            <a:endParaRPr lang="en-US"/>
          </a:p>
        </p:txBody>
      </p:sp>
    </p:spTree>
    <p:extLst>
      <p:ext uri="{BB962C8B-B14F-4D97-AF65-F5344CB8AC3E}">
        <p14:creationId xmlns:p14="http://schemas.microsoft.com/office/powerpoint/2010/main" xmlns="" val="1508395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consists of 120 members  tracks all over North America that host the NHRA competitions every week. On the other hand, The Street Legal Style gives any person a car, helmet, driving license and an insurance.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A8F2BEF-C820-4D41-A7C6-09EB43E2AA2C}" type="slidenum">
              <a:rPr lang="en-US" smtClean="0"/>
              <a:pPr/>
              <a:t>6</a:t>
            </a:fld>
            <a:endParaRPr lang="en-US"/>
          </a:p>
        </p:txBody>
      </p:sp>
    </p:spTree>
    <p:extLst>
      <p:ext uri="{BB962C8B-B14F-4D97-AF65-F5344CB8AC3E}">
        <p14:creationId xmlns:p14="http://schemas.microsoft.com/office/powerpoint/2010/main" xmlns="" val="3136376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consists of 120 members  tracks all over North America that host the NHRA competitions every week. On the other hand, The Street Legal Style gives any person a car, helmet, driving license and an insurance. The Lucas Oil Drag  Racing Series also creates a development of series for those who want to pursue a career in tourism.</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A8F2BEF-C820-4D41-A7C6-09EB43E2AA2C}" type="slidenum">
              <a:rPr lang="en-US" smtClean="0"/>
              <a:pPr/>
              <a:t>7</a:t>
            </a:fld>
            <a:endParaRPr lang="en-US"/>
          </a:p>
        </p:txBody>
      </p:sp>
    </p:spTree>
    <p:extLst>
      <p:ext uri="{BB962C8B-B14F-4D97-AF65-F5344CB8AC3E}">
        <p14:creationId xmlns:p14="http://schemas.microsoft.com/office/powerpoint/2010/main" xmlns="" val="841914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Sports are very important for they bring people together to</a:t>
            </a:r>
            <a:r>
              <a:rPr lang="en-US" baseline="0" dirty="0" smtClean="0"/>
              <a:t> participate in activities that affect the community positively. They also tend to bring together people for the purpose of reducing the rates of crime and create cultural respect due to the mutual understanding created. People who are always in sports tend to have a free voluntary in participation of </a:t>
            </a:r>
            <a:r>
              <a:rPr lang="en-US" baseline="0" smtClean="0"/>
              <a:t>community activities. </a:t>
            </a:r>
            <a:endParaRPr lang="en-US"/>
          </a:p>
        </p:txBody>
      </p:sp>
      <p:sp>
        <p:nvSpPr>
          <p:cNvPr id="4" name="Slide Number Placeholder 3"/>
          <p:cNvSpPr>
            <a:spLocks noGrp="1"/>
          </p:cNvSpPr>
          <p:nvPr>
            <p:ph type="sldNum" sz="quarter" idx="10"/>
          </p:nvPr>
        </p:nvSpPr>
        <p:spPr/>
        <p:txBody>
          <a:bodyPr/>
          <a:lstStyle/>
          <a:p>
            <a:fld id="{FA8F2BEF-C820-4D41-A7C6-09EB43E2AA2C}" type="slidenum">
              <a:rPr lang="en-US" smtClean="0"/>
              <a:pPr/>
              <a:t>8</a:t>
            </a:fld>
            <a:endParaRPr lang="en-US"/>
          </a:p>
        </p:txBody>
      </p:sp>
    </p:spTree>
    <p:extLst>
      <p:ext uri="{BB962C8B-B14F-4D97-AF65-F5344CB8AC3E}">
        <p14:creationId xmlns:p14="http://schemas.microsoft.com/office/powerpoint/2010/main" xmlns="" val="13656144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F1C1FA59-0725-4F05-AA1A-19441B66E732}" type="datetimeFigureOut">
              <a:rPr lang="en-US" smtClean="0"/>
              <a:pPr/>
              <a:t>10/26/2017</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3149206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222062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2933643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437269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96861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2573990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2641456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3603436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1469643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2302258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2130171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4211638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1143967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3206936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1C1FA59-0725-4F05-AA1A-19441B66E732}" type="datetimeFigureOut">
              <a:rPr lang="en-US" smtClean="0"/>
              <a:pPr/>
              <a:t>10/26/2017</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4099759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F1C1FA59-0725-4F05-AA1A-19441B66E732}"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3752410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F1C1FA59-0725-4F05-AA1A-19441B66E732}" type="datetimeFigureOut">
              <a:rPr lang="en-US" smtClean="0"/>
              <a:pPr/>
              <a:t>10/26/2017</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2386050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F1C1FA59-0725-4F05-AA1A-19441B66E732}" type="datetimeFigureOut">
              <a:rPr lang="en-US" smtClean="0"/>
              <a:pPr/>
              <a:t>10/26/2017</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8E4D4872-9EA9-4228-A6EF-C434FABB27F3}" type="slidenum">
              <a:rPr lang="en-US" smtClean="0"/>
              <a:pPr/>
              <a:t>‹#›</a:t>
            </a:fld>
            <a:endParaRPr lang="en-US"/>
          </a:p>
        </p:txBody>
      </p:sp>
    </p:spTree>
    <p:extLst>
      <p:ext uri="{BB962C8B-B14F-4D97-AF65-F5344CB8AC3E}">
        <p14:creationId xmlns:p14="http://schemas.microsoft.com/office/powerpoint/2010/main" xmlns="" val="4729423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NHRA Sportsman</a:t>
            </a:r>
            <a:endParaRPr lang="en-US" dirty="0"/>
          </a:p>
        </p:txBody>
      </p:sp>
      <p:sp>
        <p:nvSpPr>
          <p:cNvPr id="3" name="Subtitle 2"/>
          <p:cNvSpPr>
            <a:spLocks noGrp="1"/>
          </p:cNvSpPr>
          <p:nvPr>
            <p:ph type="subTitle" idx="1"/>
          </p:nvPr>
        </p:nvSpPr>
        <p:spPr/>
        <p:txBody>
          <a:bodyPr>
            <a:normAutofit/>
          </a:bodyPr>
          <a:lstStyle/>
          <a:p>
            <a:r>
              <a:rPr lang="en-US" dirty="0" smtClean="0"/>
              <a:t>Name</a:t>
            </a:r>
          </a:p>
          <a:p>
            <a:r>
              <a:rPr lang="en-US" dirty="0" smtClean="0"/>
              <a:t>School</a:t>
            </a:r>
            <a:endParaRPr lang="en-US" dirty="0"/>
          </a:p>
        </p:txBody>
      </p:sp>
    </p:spTree>
    <p:extLst>
      <p:ext uri="{BB962C8B-B14F-4D97-AF65-F5344CB8AC3E}">
        <p14:creationId xmlns:p14="http://schemas.microsoft.com/office/powerpoint/2010/main" xmlns="" val="3390733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beginning of NHRA sportsman</a:t>
            </a:r>
            <a:endParaRPr lang="en-US" dirty="0"/>
          </a:p>
        </p:txBody>
      </p:sp>
      <p:sp>
        <p:nvSpPr>
          <p:cNvPr id="3" name="Content Placeholder 2"/>
          <p:cNvSpPr>
            <a:spLocks noGrp="1"/>
          </p:cNvSpPr>
          <p:nvPr>
            <p:ph idx="1"/>
          </p:nvPr>
        </p:nvSpPr>
        <p:spPr/>
        <p:txBody>
          <a:bodyPr/>
          <a:lstStyle/>
          <a:p>
            <a:r>
              <a:rPr lang="en-US" dirty="0" smtClean="0"/>
              <a:t>The National Hot Rod Association (NHRA) was first founded by Wally Parks in 1951 In California.</a:t>
            </a:r>
          </a:p>
          <a:p>
            <a:r>
              <a:rPr lang="en-US" dirty="0" smtClean="0"/>
              <a:t>It is a drag racing government body.</a:t>
            </a:r>
          </a:p>
          <a:p>
            <a:r>
              <a:rPr lang="en-US" dirty="0" smtClean="0"/>
              <a:t>It had its first Nationals in 1955 in Great Bend, Kansas.</a:t>
            </a:r>
          </a:p>
          <a:p>
            <a:r>
              <a:rPr lang="en-US" dirty="0" smtClean="0"/>
              <a:t>Its roster has over 40’000 drivers.</a:t>
            </a:r>
          </a:p>
          <a:p>
            <a:r>
              <a:rPr lang="en-US" dirty="0" smtClean="0"/>
              <a:t>The NHRA had rules in drag racing.</a:t>
            </a:r>
          </a:p>
          <a:p>
            <a:r>
              <a:rPr lang="en-US" dirty="0" smtClean="0"/>
              <a:t>They hosted events all over United States and Canada.</a:t>
            </a:r>
          </a:p>
          <a:p>
            <a:endParaRPr lang="en-US" dirty="0"/>
          </a:p>
        </p:txBody>
      </p:sp>
    </p:spTree>
    <p:extLst>
      <p:ext uri="{BB962C8B-B14F-4D97-AF65-F5344CB8AC3E}">
        <p14:creationId xmlns:p14="http://schemas.microsoft.com/office/powerpoint/2010/main" xmlns="" val="70523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Highlights</a:t>
            </a:r>
            <a:endParaRPr lang="en-US" dirty="0"/>
          </a:p>
        </p:txBody>
      </p:sp>
      <p:sp>
        <p:nvSpPr>
          <p:cNvPr id="3" name="Content Placeholder 2"/>
          <p:cNvSpPr>
            <a:spLocks noGrp="1"/>
          </p:cNvSpPr>
          <p:nvPr>
            <p:ph idx="1"/>
          </p:nvPr>
        </p:nvSpPr>
        <p:spPr/>
        <p:txBody>
          <a:bodyPr/>
          <a:lstStyle/>
          <a:p>
            <a:r>
              <a:rPr lang="en-US" dirty="0" smtClean="0"/>
              <a:t>NHRA is said to be the largest motorsport sanctioning body in the entire world.</a:t>
            </a:r>
          </a:p>
          <a:p>
            <a:r>
              <a:rPr lang="en-US" dirty="0" smtClean="0"/>
              <a:t>The governing body  was created to promote sport of drag racing.</a:t>
            </a:r>
          </a:p>
          <a:p>
            <a:r>
              <a:rPr lang="en-US" dirty="0" smtClean="0"/>
              <a:t>The first race occur in the year of world War II. </a:t>
            </a:r>
          </a:p>
          <a:p>
            <a:r>
              <a:rPr lang="en-US" dirty="0" smtClean="0"/>
              <a:t>The association has a training air field.</a:t>
            </a:r>
          </a:p>
          <a:p>
            <a:r>
              <a:rPr lang="en-US" dirty="0" smtClean="0"/>
              <a:t>Its events comprises of 24 races which are held annually. </a:t>
            </a:r>
          </a:p>
          <a:p>
            <a:r>
              <a:rPr lang="en-US" dirty="0" smtClean="0"/>
              <a:t>The NHRA Nationals are held in Lucas Oil Raceway at Indianapolis in  Indiana.</a:t>
            </a:r>
            <a:endParaRPr lang="en-US" dirty="0"/>
          </a:p>
        </p:txBody>
      </p:sp>
    </p:spTree>
    <p:extLst>
      <p:ext uri="{BB962C8B-B14F-4D97-AF65-F5344CB8AC3E}">
        <p14:creationId xmlns:p14="http://schemas.microsoft.com/office/powerpoint/2010/main" xmlns="" val="3755230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Highlights</a:t>
            </a:r>
            <a:endParaRPr lang="en-US" dirty="0"/>
          </a:p>
        </p:txBody>
      </p:sp>
      <p:sp>
        <p:nvSpPr>
          <p:cNvPr id="3" name="Content Placeholder 2"/>
          <p:cNvSpPr>
            <a:spLocks noGrp="1"/>
          </p:cNvSpPr>
          <p:nvPr>
            <p:ph idx="1"/>
          </p:nvPr>
        </p:nvSpPr>
        <p:spPr/>
        <p:txBody>
          <a:bodyPr/>
          <a:lstStyle/>
          <a:p>
            <a:r>
              <a:rPr lang="en-US" dirty="0" smtClean="0"/>
              <a:t>Trophies and statues are awarded to winners of national events</a:t>
            </a:r>
          </a:p>
          <a:p>
            <a:r>
              <a:rPr lang="en-US" dirty="0" smtClean="0"/>
              <a:t>The trophy is to honor the founder Wally Parks.</a:t>
            </a:r>
          </a:p>
          <a:p>
            <a:r>
              <a:rPr lang="en-US" dirty="0" smtClean="0"/>
              <a:t>The trophy is nicknamed “Wally”.</a:t>
            </a:r>
          </a:p>
          <a:p>
            <a:endParaRPr lang="en-US" dirty="0"/>
          </a:p>
          <a:p>
            <a:endParaRPr lang="en-US" dirty="0"/>
          </a:p>
        </p:txBody>
      </p:sp>
    </p:spTree>
    <p:extLst>
      <p:ext uri="{BB962C8B-B14F-4D97-AF65-F5344CB8AC3E}">
        <p14:creationId xmlns:p14="http://schemas.microsoft.com/office/powerpoint/2010/main" xmlns="" val="213912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a:t>
            </a:r>
            <a:endParaRPr lang="en-US" dirty="0"/>
          </a:p>
        </p:txBody>
      </p:sp>
      <p:sp>
        <p:nvSpPr>
          <p:cNvPr id="3" name="Content Placeholder 2"/>
          <p:cNvSpPr>
            <a:spLocks noGrp="1"/>
          </p:cNvSpPr>
          <p:nvPr>
            <p:ph idx="1"/>
          </p:nvPr>
        </p:nvSpPr>
        <p:spPr/>
        <p:txBody>
          <a:bodyPr/>
          <a:lstStyle/>
          <a:p>
            <a:r>
              <a:rPr lang="en-US" dirty="0" smtClean="0"/>
              <a:t>During events, it is mandatory to have numerous safety devices and procedures</a:t>
            </a:r>
          </a:p>
          <a:p>
            <a:r>
              <a:rPr lang="en-US" dirty="0" smtClean="0"/>
              <a:t>All vehicles should have five point safety harness to hold the driver securely to the seat.</a:t>
            </a:r>
          </a:p>
          <a:p>
            <a:r>
              <a:rPr lang="en-US" dirty="0" smtClean="0"/>
              <a:t>All drivers dealing with alcohol and nitro methane are expected to have fire suits to cover their bodies .</a:t>
            </a:r>
          </a:p>
          <a:p>
            <a:r>
              <a:rPr lang="en-US" dirty="0" smtClean="0"/>
              <a:t> the game is only played by the most experienced personnel.</a:t>
            </a:r>
            <a:endParaRPr lang="en-US" dirty="0"/>
          </a:p>
        </p:txBody>
      </p:sp>
    </p:spTree>
    <p:extLst>
      <p:ext uri="{BB962C8B-B14F-4D97-AF65-F5344CB8AC3E}">
        <p14:creationId xmlns:p14="http://schemas.microsoft.com/office/powerpoint/2010/main" xmlns="" val="2267388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State of the sport</a:t>
            </a:r>
            <a:endParaRPr lang="en-US" dirty="0"/>
          </a:p>
        </p:txBody>
      </p:sp>
      <p:sp>
        <p:nvSpPr>
          <p:cNvPr id="3" name="Content Placeholder 2"/>
          <p:cNvSpPr>
            <a:spLocks noGrp="1"/>
          </p:cNvSpPr>
          <p:nvPr>
            <p:ph idx="1"/>
          </p:nvPr>
        </p:nvSpPr>
        <p:spPr/>
        <p:txBody>
          <a:bodyPr/>
          <a:lstStyle/>
          <a:p>
            <a:r>
              <a:rPr lang="en-US" dirty="0" smtClean="0"/>
              <a:t>It consists of 120 members  tracks all over North America that host the NHRA competitions every week.</a:t>
            </a:r>
          </a:p>
          <a:p>
            <a:r>
              <a:rPr lang="en-US" dirty="0" smtClean="0"/>
              <a:t>The Marquee Mello Yello Series crisscrosses the US making 24stops in 21cities within 10months.</a:t>
            </a:r>
          </a:p>
          <a:p>
            <a:r>
              <a:rPr lang="en-US" dirty="0" smtClean="0"/>
              <a:t> grassroots programs are offered by the NHRA according to its member tracks.</a:t>
            </a:r>
          </a:p>
          <a:p>
            <a:r>
              <a:rPr lang="en-US" dirty="0" smtClean="0"/>
              <a:t>The Street Legal Style gives any person a car, helmet, driving license and an insurance.</a:t>
            </a:r>
          </a:p>
          <a:p>
            <a:endParaRPr lang="en-US" dirty="0" smtClean="0"/>
          </a:p>
        </p:txBody>
      </p:sp>
    </p:spTree>
    <p:extLst>
      <p:ext uri="{BB962C8B-B14F-4D97-AF65-F5344CB8AC3E}">
        <p14:creationId xmlns:p14="http://schemas.microsoft.com/office/powerpoint/2010/main" xmlns="" val="1754577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State of the sport</a:t>
            </a:r>
            <a:endParaRPr lang="en-US" dirty="0"/>
          </a:p>
        </p:txBody>
      </p:sp>
      <p:sp>
        <p:nvSpPr>
          <p:cNvPr id="3" name="Content Placeholder 2"/>
          <p:cNvSpPr>
            <a:spLocks noGrp="1"/>
          </p:cNvSpPr>
          <p:nvPr>
            <p:ph idx="1"/>
          </p:nvPr>
        </p:nvSpPr>
        <p:spPr/>
        <p:txBody>
          <a:bodyPr/>
          <a:lstStyle/>
          <a:p>
            <a:r>
              <a:rPr lang="en-US" dirty="0" smtClean="0"/>
              <a:t>The Lucas Oil Drag  Racing Series  creates a development of series for those who want to pursue a career in tourism</a:t>
            </a:r>
          </a:p>
          <a:p>
            <a:r>
              <a:rPr lang="en-US" dirty="0" smtClean="0"/>
              <a:t>The NHRA Pro Mod Drag Racing Series  entails one of the wildest door slammer in the nation race cars  is able to drag strip at a speed of 250mph.</a:t>
            </a:r>
          </a:p>
          <a:p>
            <a:endParaRPr lang="en-US" dirty="0"/>
          </a:p>
        </p:txBody>
      </p:sp>
    </p:spTree>
    <p:extLst>
      <p:ext uri="{BB962C8B-B14F-4D97-AF65-F5344CB8AC3E}">
        <p14:creationId xmlns:p14="http://schemas.microsoft.com/office/powerpoint/2010/main" xmlns="" val="1315283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a:t>
            </a:r>
            <a:r>
              <a:rPr lang="en-US" dirty="0" smtClean="0"/>
              <a:t>mportance of Sports</a:t>
            </a:r>
            <a:endParaRPr lang="en-US" dirty="0"/>
          </a:p>
        </p:txBody>
      </p:sp>
      <p:sp>
        <p:nvSpPr>
          <p:cNvPr id="3" name="Content Placeholder 2"/>
          <p:cNvSpPr>
            <a:spLocks noGrp="1"/>
          </p:cNvSpPr>
          <p:nvPr>
            <p:ph idx="1"/>
          </p:nvPr>
        </p:nvSpPr>
        <p:spPr/>
        <p:txBody>
          <a:bodyPr/>
          <a:lstStyle/>
          <a:p>
            <a:r>
              <a:rPr lang="en-US" dirty="0" smtClean="0"/>
              <a:t>Bringing people together and participate in activities that affect the community positively.</a:t>
            </a:r>
          </a:p>
          <a:p>
            <a:r>
              <a:rPr lang="en-US" dirty="0" smtClean="0"/>
              <a:t>Sports bring people together thus reducing acts of crime.</a:t>
            </a:r>
          </a:p>
          <a:p>
            <a:r>
              <a:rPr lang="en-US" dirty="0" smtClean="0"/>
              <a:t>Tolerance among young people is enhance.</a:t>
            </a:r>
          </a:p>
          <a:p>
            <a:r>
              <a:rPr lang="en-US" dirty="0" smtClean="0"/>
              <a:t>Increase in cultural respect due to their mutual understanding.</a:t>
            </a:r>
          </a:p>
          <a:p>
            <a:r>
              <a:rPr lang="en-US" dirty="0" smtClean="0"/>
              <a:t>Has increase skills among young people</a:t>
            </a:r>
          </a:p>
          <a:p>
            <a:r>
              <a:rPr lang="en-US" dirty="0" smtClean="0"/>
              <a:t>People who are always in sports tend to voluntarily participate in community activities.</a:t>
            </a:r>
          </a:p>
        </p:txBody>
      </p:sp>
    </p:spTree>
    <p:extLst>
      <p:ext uri="{BB962C8B-B14F-4D97-AF65-F5344CB8AC3E}">
        <p14:creationId xmlns:p14="http://schemas.microsoft.com/office/powerpoint/2010/main" xmlns="" val="6563439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322</TotalTime>
  <Words>784</Words>
  <Application>Microsoft Office PowerPoint</Application>
  <PresentationFormat>Custom</PresentationFormat>
  <Paragraphs>58</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Ion Boardroom</vt:lpstr>
      <vt:lpstr>NHRA Sportsman</vt:lpstr>
      <vt:lpstr>The beginning of NHRA sportsman</vt:lpstr>
      <vt:lpstr>Major Highlights</vt:lpstr>
      <vt:lpstr>Major Highlights</vt:lpstr>
      <vt:lpstr>Rules </vt:lpstr>
      <vt:lpstr>Current State of the sport</vt:lpstr>
      <vt:lpstr>Current State of the sport</vt:lpstr>
      <vt:lpstr>Importance of Sports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NHRA Sportsman</dc:title>
  <dc:creator>Steve 4</dc:creator>
  <cp:lastModifiedBy>FRANK</cp:lastModifiedBy>
  <cp:revision>26</cp:revision>
  <dcterms:created xsi:type="dcterms:W3CDTF">2017-10-25T23:10:19Z</dcterms:created>
  <dcterms:modified xsi:type="dcterms:W3CDTF">2017-10-26T13:53:15Z</dcterms:modified>
</cp:coreProperties>
</file>